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319B-438D-4DD0-99B8-31091E7731A7}" type="datetimeFigureOut">
              <a:rPr lang="en-GB" smtClean="0"/>
              <a:pPr/>
              <a:t>26/04/2013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5712-AC25-4F4F-8876-C199832F38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life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/>
              <a:t>R</a:t>
            </a:r>
            <a:r>
              <a:rPr lang="en-GB" dirty="0" smtClean="0"/>
              <a:t>osie foster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1-5 years 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lived in </a:t>
            </a:r>
            <a:r>
              <a:rPr lang="en-GB" dirty="0"/>
              <a:t>L</a:t>
            </a:r>
            <a:r>
              <a:rPr lang="en-GB" dirty="0" smtClean="0"/>
              <a:t>incoln for 5 years and made lots of friends. </a:t>
            </a:r>
          </a:p>
          <a:p>
            <a:endParaRPr lang="en-GB" dirty="0"/>
          </a:p>
        </p:txBody>
      </p:sp>
      <p:pic>
        <p:nvPicPr>
          <p:cNvPr id="2050" name="Picture 2" descr="C:\Users\rosie.foster\AppData\Local\Microsoft\Windows\Temporary Internet Files\Content.IE5\95M0OJFE\MC90043484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896" y="3140968"/>
            <a:ext cx="324036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6-?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moved to </a:t>
            </a:r>
            <a:r>
              <a:rPr lang="en-GB" dirty="0"/>
              <a:t>s</a:t>
            </a:r>
            <a:r>
              <a:rPr lang="en-GB" dirty="0" smtClean="0"/>
              <a:t>altburn</a:t>
            </a:r>
            <a:r>
              <a:rPr lang="en-GB" dirty="0" smtClean="0"/>
              <a:t> when </a:t>
            </a:r>
            <a:r>
              <a:rPr lang="en-GB" dirty="0"/>
              <a:t>I</a:t>
            </a:r>
            <a:r>
              <a:rPr lang="en-GB" dirty="0" smtClean="0"/>
              <a:t> was 6</a:t>
            </a:r>
          </a:p>
          <a:p>
            <a:r>
              <a:rPr lang="en-GB" dirty="0" smtClean="0"/>
              <a:t>I have made more friends in </a:t>
            </a:r>
            <a:r>
              <a:rPr lang="en-GB" dirty="0" smtClean="0"/>
              <a:t>saltburn</a:t>
            </a:r>
            <a:r>
              <a:rPr lang="en-GB" dirty="0" smtClean="0"/>
              <a:t> now.</a:t>
            </a:r>
          </a:p>
        </p:txBody>
      </p:sp>
      <p:pic>
        <p:nvPicPr>
          <p:cNvPr id="1026" name="Picture 2" descr="C:\Users\rosie.foster\AppData\Local\Microsoft\Windows\Temporary Internet Files\Content.IE5\0X09ZJU6\MC9002921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3501008"/>
            <a:ext cx="2520280" cy="182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Stuff </a:t>
            </a:r>
            <a:r>
              <a:rPr lang="en-GB" dirty="0"/>
              <a:t>I</a:t>
            </a:r>
            <a:r>
              <a:rPr lang="en-GB" dirty="0" smtClean="0"/>
              <a:t>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Normally hang  out with my friends in the school playground</a:t>
            </a:r>
            <a:endParaRPr lang="en-GB" dirty="0"/>
          </a:p>
        </p:txBody>
      </p:sp>
      <p:pic>
        <p:nvPicPr>
          <p:cNvPr id="3074" name="Picture 2" descr="C:\Users\rosie.foster\AppData\Local\Microsoft\Windows\Temporary Internet Files\Content.IE5\22GYGGHB\MC9004457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4005064"/>
            <a:ext cx="1115616" cy="2348880"/>
          </a:xfrm>
          <a:prstGeom prst="rect">
            <a:avLst/>
          </a:prstGeom>
          <a:noFill/>
        </p:spPr>
      </p:pic>
      <p:pic>
        <p:nvPicPr>
          <p:cNvPr id="3076" name="Picture 4" descr="C:\Users\rosie.foster\AppData\Local\Microsoft\Windows\Temporary Internet Files\Content.IE5\22GKBFZ1\MC90043421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056" y="3573016"/>
            <a:ext cx="3240360" cy="2757909"/>
          </a:xfrm>
          <a:prstGeom prst="rect">
            <a:avLst/>
          </a:prstGeom>
          <a:noFill/>
        </p:spPr>
      </p:pic>
      <p:pic>
        <p:nvPicPr>
          <p:cNvPr id="3077" name="Picture 5" descr="C:\Users\rosie.foster\AppData\Local\Microsoft\Windows\Temporary Internet Files\Content.IE5\22GYGGHB\MC9004457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43608" y="4149080"/>
            <a:ext cx="1008112" cy="2219696"/>
          </a:xfrm>
          <a:prstGeom prst="rect">
            <a:avLst/>
          </a:prstGeom>
          <a:noFill/>
        </p:spPr>
      </p:pic>
      <p:pic>
        <p:nvPicPr>
          <p:cNvPr id="3078" name="Picture 6" descr="C:\Users\rosie.foster\AppData\Local\Microsoft\Windows\Temporary Internet Files\Content.IE5\22GYGGHB\MC9004457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4077072"/>
            <a:ext cx="864096" cy="2348880"/>
          </a:xfrm>
          <a:prstGeom prst="rect">
            <a:avLst/>
          </a:prstGeom>
          <a:noFill/>
        </p:spPr>
      </p:pic>
      <p:pic>
        <p:nvPicPr>
          <p:cNvPr id="3079" name="Picture 7" descr="C:\Users\rosie.foster\AppData\Local\Microsoft\Windows\Temporary Internet Files\Content.IE5\0X09ZJU6\MC90030011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936" y="2420888"/>
            <a:ext cx="1407262" cy="3836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Stuff I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Normally play on the computer</a:t>
            </a:r>
            <a:endParaRPr lang="en-GB" dirty="0"/>
          </a:p>
        </p:txBody>
      </p:sp>
      <p:pic>
        <p:nvPicPr>
          <p:cNvPr id="4098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3212976"/>
            <a:ext cx="5184576" cy="2337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en-GB" dirty="0" smtClean="0"/>
              <a:t>Thanks for </a:t>
            </a:r>
            <a:r>
              <a:rPr lang="en-GB" dirty="0" smtClean="0"/>
              <a:t>watching</a:t>
            </a:r>
            <a:endParaRPr lang="en-GB" dirty="0"/>
          </a:p>
        </p:txBody>
      </p:sp>
      <p:pic>
        <p:nvPicPr>
          <p:cNvPr id="5122" name="Picture 2" descr="C:\Users\rosie.foster\AppData\Local\Microsoft\Windows\Temporary Internet Files\Content.IE5\95M0OJFE\MC9004404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052736"/>
            <a:ext cx="2160240" cy="2012057"/>
          </a:xfrm>
          <a:prstGeom prst="rect">
            <a:avLst/>
          </a:prstGeom>
          <a:noFill/>
        </p:spPr>
      </p:pic>
      <p:pic>
        <p:nvPicPr>
          <p:cNvPr id="5" name="Picture 2" descr="C:\Users\rosie.foster\AppData\Local\Microsoft\Windows\Temporary Internet Files\Content.IE5\95M0OJFE\MC9004404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3789040"/>
            <a:ext cx="2160240" cy="2012057"/>
          </a:xfrm>
          <a:prstGeom prst="rect">
            <a:avLst/>
          </a:prstGeom>
          <a:noFill/>
        </p:spPr>
      </p:pic>
      <p:pic>
        <p:nvPicPr>
          <p:cNvPr id="6" name="Picture 2" descr="C:\Users\rosie.foster\AppData\Local\Microsoft\Windows\Temporary Internet Files\Content.IE5\95M0OJFE\MC9004404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1124744"/>
            <a:ext cx="2160240" cy="2012057"/>
          </a:xfrm>
          <a:prstGeom prst="rect">
            <a:avLst/>
          </a:prstGeom>
          <a:noFill/>
        </p:spPr>
      </p:pic>
      <p:pic>
        <p:nvPicPr>
          <p:cNvPr id="7" name="Picture 2" descr="C:\Users\rosie.foster\AppData\Local\Microsoft\Windows\Temporary Internet Files\Content.IE5\95M0OJFE\MC9004404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824" y="4005064"/>
            <a:ext cx="2160240" cy="2012057"/>
          </a:xfrm>
          <a:prstGeom prst="rect">
            <a:avLst/>
          </a:prstGeom>
          <a:noFill/>
        </p:spPr>
      </p:pic>
      <p:pic>
        <p:nvPicPr>
          <p:cNvPr id="5124" name="Picture 4" descr="C:\Users\rosie.foster\AppData\Local\Microsoft\Windows\Temporary Internet Files\Content.IE5\22GYGGHB\MC90044067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2120" y="692696"/>
            <a:ext cx="2742857" cy="2742857"/>
          </a:xfrm>
          <a:prstGeom prst="rect">
            <a:avLst/>
          </a:prstGeom>
          <a:noFill/>
        </p:spPr>
      </p:pic>
      <p:pic>
        <p:nvPicPr>
          <p:cNvPr id="12" name="Picture 3" descr="C:\Users\rosie.foster\AppData\Local\Microsoft\Windows\Temporary Internet Files\Content.IE5\22GYGGHB\MC90044067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2120" y="3356992"/>
            <a:ext cx="273630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life</vt:lpstr>
      <vt:lpstr>1-5 years old</vt:lpstr>
      <vt:lpstr>6-?</vt:lpstr>
      <vt:lpstr>Stuff I do</vt:lpstr>
      <vt:lpstr>Stuff I do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life</dc:title>
  <dc:creator>rosie.foster</dc:creator>
  <cp:lastModifiedBy>rosie.foster</cp:lastModifiedBy>
  <cp:revision>5</cp:revision>
  <dcterms:created xsi:type="dcterms:W3CDTF">2013-04-19T15:02:17Z</dcterms:created>
  <dcterms:modified xsi:type="dcterms:W3CDTF">2013-04-26T14:42:13Z</dcterms:modified>
</cp:coreProperties>
</file>