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D6F11-2FB7-4875-B779-FC3C44856DF2}" type="datetimeFigureOut">
              <a:rPr lang="en-US" smtClean="0"/>
              <a:t>2/15/2013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3499-522A-4FC3-A15E-3BC3123D1DD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1035819" y="2464587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1604" y="1857364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928132" y="2358224"/>
            <a:ext cx="2358248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643042" y="2786058"/>
            <a:ext cx="314327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214942" y="4500570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357950" y="4500570"/>
            <a:ext cx="100013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500958" y="4500570"/>
            <a:ext cx="100013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715008" y="5429264"/>
            <a:ext cx="100013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929454" y="5357826"/>
            <a:ext cx="100013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Multiply 24"/>
          <p:cNvSpPr/>
          <p:nvPr/>
        </p:nvSpPr>
        <p:spPr>
          <a:xfrm>
            <a:off x="214282" y="4071942"/>
            <a:ext cx="1214446" cy="107157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Multiply 25"/>
          <p:cNvSpPr/>
          <p:nvPr/>
        </p:nvSpPr>
        <p:spPr>
          <a:xfrm>
            <a:off x="1285852" y="4071942"/>
            <a:ext cx="1214446" cy="107157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ultiply 26"/>
          <p:cNvSpPr/>
          <p:nvPr/>
        </p:nvSpPr>
        <p:spPr>
          <a:xfrm>
            <a:off x="2285984" y="4000504"/>
            <a:ext cx="1214446" cy="107157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Multiply 27"/>
          <p:cNvSpPr/>
          <p:nvPr/>
        </p:nvSpPr>
        <p:spPr>
          <a:xfrm>
            <a:off x="357158" y="5072074"/>
            <a:ext cx="1214446" cy="107157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y 28"/>
          <p:cNvSpPr/>
          <p:nvPr/>
        </p:nvSpPr>
        <p:spPr>
          <a:xfrm>
            <a:off x="2143108" y="4929198"/>
            <a:ext cx="1214446" cy="107157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14348" y="357166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Noughts And Crosses</a:t>
            </a:r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thomas.harvey</dc:creator>
  <cp:lastModifiedBy>thomas.harvey</cp:lastModifiedBy>
  <cp:revision>3</cp:revision>
  <dcterms:created xsi:type="dcterms:W3CDTF">2013-02-15T15:41:14Z</dcterms:created>
  <dcterms:modified xsi:type="dcterms:W3CDTF">2013-02-15T16:02:48Z</dcterms:modified>
</cp:coreProperties>
</file>